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9" r:id="rId21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4" Type="http://schemas.openxmlformats.org/officeDocument/2006/relationships/slide" Target="slides/slide14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7" name="Shape 5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8" name="Google Shape;5028;p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9" name="Google Shape;5029;p1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notesSlide" Target="../notesSlides/notesSlide144.xml"/></Relationships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0" name="Shape 5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1" name="Google Shape;5031;p700"/>
          <p:cNvSpPr txBox="1"/>
          <p:nvPr>
            <p:ph type="title"/>
          </p:nvPr>
        </p:nvSpPr>
        <p:spPr>
          <a:xfrm>
            <a:off x="457200" y="205978"/>
            <a:ext cx="82296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mic Sans MS"/>
              <a:buNone/>
            </a:pPr>
            <a:r>
              <a:rPr b="1" i="0" lang="zh-CN" sz="2520" u="none" cap="none" strike="noStrike">
                <a:solidFill>
                  <a:srgbClr val="68F63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Greatest Common Factor</a:t>
            </a:r>
            <a:endParaRPr b="1" i="0" sz="252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32" name="Google Shape;5032;p700"/>
          <p:cNvSpPr txBox="1"/>
          <p:nvPr>
            <p:ph idx="1" type="body"/>
          </p:nvPr>
        </p:nvSpPr>
        <p:spPr>
          <a:xfrm>
            <a:off x="152400" y="514350"/>
            <a:ext cx="8763000" cy="4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largest factors shared by two numbers.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b="0" i="1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the GCF of 16 and 24?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start by listing the 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factors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of both numbers.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16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1, 2, 4, 8, 16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24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1, 2, 3, 4, 6, 8, 12, 24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numbers do they have in 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common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1, 2, 4, 8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Which number is the 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greatest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b="0" i="0" lang="zh-CN" sz="44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